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F61B8-8ED0-4B19-8D98-471CED2512CE}" type="datetimeFigureOut">
              <a:rPr lang="nb-NO" smtClean="0"/>
              <a:t>21.08.2017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D1531-2392-4F99-8CF4-9F9CA940C17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41725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F61B8-8ED0-4B19-8D98-471CED2512CE}" type="datetimeFigureOut">
              <a:rPr lang="nb-NO" smtClean="0"/>
              <a:t>21.08.2017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D1531-2392-4F99-8CF4-9F9CA940C17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46507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F61B8-8ED0-4B19-8D98-471CED2512CE}" type="datetimeFigureOut">
              <a:rPr lang="nb-NO" smtClean="0"/>
              <a:t>21.08.2017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D1531-2392-4F99-8CF4-9F9CA940C17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60202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F61B8-8ED0-4B19-8D98-471CED2512CE}" type="datetimeFigureOut">
              <a:rPr lang="nb-NO" smtClean="0"/>
              <a:t>21.08.2017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D1531-2392-4F99-8CF4-9F9CA940C17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70397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F61B8-8ED0-4B19-8D98-471CED2512CE}" type="datetimeFigureOut">
              <a:rPr lang="nb-NO" smtClean="0"/>
              <a:t>21.08.2017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D1531-2392-4F99-8CF4-9F9CA940C17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74174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F61B8-8ED0-4B19-8D98-471CED2512CE}" type="datetimeFigureOut">
              <a:rPr lang="nb-NO" smtClean="0"/>
              <a:t>21.08.2017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D1531-2392-4F99-8CF4-9F9CA940C17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24997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F61B8-8ED0-4B19-8D98-471CED2512CE}" type="datetimeFigureOut">
              <a:rPr lang="nb-NO" smtClean="0"/>
              <a:t>21.08.2017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D1531-2392-4F99-8CF4-9F9CA940C17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93628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F61B8-8ED0-4B19-8D98-471CED2512CE}" type="datetimeFigureOut">
              <a:rPr lang="nb-NO" smtClean="0"/>
              <a:t>21.08.2017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D1531-2392-4F99-8CF4-9F9CA940C17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73056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F61B8-8ED0-4B19-8D98-471CED2512CE}" type="datetimeFigureOut">
              <a:rPr lang="nb-NO" smtClean="0"/>
              <a:t>21.08.2017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D1531-2392-4F99-8CF4-9F9CA940C17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27775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F61B8-8ED0-4B19-8D98-471CED2512CE}" type="datetimeFigureOut">
              <a:rPr lang="nb-NO" smtClean="0"/>
              <a:t>21.08.2017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D1531-2392-4F99-8CF4-9F9CA940C17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78082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F61B8-8ED0-4B19-8D98-471CED2512CE}" type="datetimeFigureOut">
              <a:rPr lang="nb-NO" smtClean="0"/>
              <a:t>21.08.2017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D1531-2392-4F99-8CF4-9F9CA940C17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41190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F61B8-8ED0-4B19-8D98-471CED2512CE}" type="datetimeFigureOut">
              <a:rPr lang="nb-NO" smtClean="0"/>
              <a:t>21.08.2017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D1531-2392-4F99-8CF4-9F9CA940C17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3849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187" y="2195512"/>
            <a:ext cx="9191625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3204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PowerPoint-presentasjon</vt:lpstr>
    </vt:vector>
  </TitlesOfParts>
  <Company>Sør-Trøndelag Fylkeskommune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Arnhild Tveikra</dc:creator>
  <cp:lastModifiedBy>Arnhild Tveikra</cp:lastModifiedBy>
  <cp:revision>1</cp:revision>
  <dcterms:created xsi:type="dcterms:W3CDTF">2017-08-21T13:02:35Z</dcterms:created>
  <dcterms:modified xsi:type="dcterms:W3CDTF">2017-08-21T13:03:06Z</dcterms:modified>
</cp:coreProperties>
</file>